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7" r:id="rId3"/>
  </p:sldIdLst>
  <p:sldSz cx="15119350" cy="10691813"/>
  <p:notesSz cx="6858000" cy="9144000"/>
  <p:defaultTextStyle>
    <a:defPPr>
      <a:defRPr lang="ru-RU"/>
    </a:defPPr>
    <a:lvl1pPr marL="0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1pPr>
    <a:lvl2pPr marL="619446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2pPr>
    <a:lvl3pPr marL="1238892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3pPr>
    <a:lvl4pPr marL="1858340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4pPr>
    <a:lvl5pPr marL="2477786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5pPr>
    <a:lvl6pPr marL="3097232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6pPr>
    <a:lvl7pPr marL="3716678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7pPr>
    <a:lvl8pPr marL="4336124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8pPr>
    <a:lvl9pPr marL="4955572" algn="l" defTabSz="1238892" rtl="0" eaLnBrk="1" latinLnBrk="0" hangingPunct="1">
      <a:defRPr sz="243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47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1422" y="66"/>
      </p:cViewPr>
      <p:guideLst>
        <p:guide orient="horz" pos="3367"/>
        <p:guide pos="4762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E1AC2-5306-4FDE-833E-558E97AB0E36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B3B84-D198-41BA-BCBB-6806E9D3DB4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606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1pPr>
    <a:lvl2pPr marL="619446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2pPr>
    <a:lvl3pPr marL="1238892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3pPr>
    <a:lvl4pPr marL="1858340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4pPr>
    <a:lvl5pPr marL="2477786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5pPr>
    <a:lvl6pPr marL="3097232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6pPr>
    <a:lvl7pPr marL="3716678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7pPr>
    <a:lvl8pPr marL="4336124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8pPr>
    <a:lvl9pPr marL="4955572" algn="l" defTabSz="1238892" rtl="0" eaLnBrk="1" latinLnBrk="0" hangingPunct="1">
      <a:defRPr sz="162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DB3B84-D198-41BA-BCBB-6806E9D3DB4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5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A75374-96F6-4800-8E1B-76576646C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89919" y="1749795"/>
            <a:ext cx="11339513" cy="372233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C3257C7-454E-4767-8245-A33D68F888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9919" y="5615678"/>
            <a:ext cx="11339513" cy="2581379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3BE1EF-EC87-4669-A5E8-989E7780D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8E0DD5-BCDF-4F22-BCF3-D3B7ABD0B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1A3D6B9-EB1D-4808-9E4C-84FA9CDBF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613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9EB462-CF7E-4987-BC23-7E5067C53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55764B-BDD0-4AC4-B31E-941EC14F6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A7E659A-C48E-4C34-A2F6-9A50E91C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C60519-8ADC-41F0-8678-1DFB897F5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DDE22-5148-4413-8274-FED89E31A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197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2580CB-208A-4D86-BDD6-07FAF3AC3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581" y="2665530"/>
            <a:ext cx="13040439" cy="444749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978D8B5-B002-45D4-B294-DCECF8DDD9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1581" y="7155101"/>
            <a:ext cx="13040439" cy="23388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CB56F2-8FC3-47A9-8E3A-A95C9A206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1B3610-64D4-400D-9242-4E6AD9B0F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44A86F-2F30-425F-94BD-0C31C454E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564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F5229A-9E79-4BAB-90AD-56EED279A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22486D-4B89-4E69-BEFC-5D733E460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9455" y="2846201"/>
            <a:ext cx="6425724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8A0DCA1-F1AC-489D-98AA-667E612E70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4171" y="2846201"/>
            <a:ext cx="6425724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6E36FD-9B90-4FE8-8280-004401D3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08AB59-B335-4E6F-9D38-B7D7AD64C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E7135E-6ED6-4449-A826-3D3B29754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99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3E2A52-3474-408E-A0FD-4CEAEF44D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424" y="569241"/>
            <a:ext cx="13040439" cy="206658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FAD895-CD2B-452C-A282-9BCC8FC0D1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1425" y="2620980"/>
            <a:ext cx="6396193" cy="12845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6F9193E-4DB6-47A3-BBF8-CDA666464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1425" y="3905482"/>
            <a:ext cx="6396193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42EF3D7-9A1C-46ED-A7BC-64247BE895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54171" y="2620980"/>
            <a:ext cx="6427693" cy="128450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82871B6-6F5F-46BE-A613-5348390740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654171" y="3905482"/>
            <a:ext cx="6427693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B4161A9-4E1D-40CA-85DB-9DFD2570F4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8C48846-D579-4E3D-9220-2A30DA6A0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3BF010B-17E8-4101-8343-C2D78C268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043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FDB997-A64A-45FF-828D-ED1090A14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3F35115-C413-48E2-BD33-50A3D0C78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5EB1216-F31A-4879-BD8B-C83D01537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B7E65DC-5E7A-4067-B00B-60454E598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478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9A5D9C1-503A-4FC0-967F-06F3EAA5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FBE5101-7F98-4C48-A5A1-27CB2B017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A55662D-F442-4F03-B578-F49FEDF62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667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0614C9-8194-4F68-B162-DC51AC0400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426" y="712788"/>
            <a:ext cx="4876384" cy="249475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3F4128-E274-4DCB-A5ED-8C6E14D9D7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FB9E8D2-73CB-4C55-ADFF-B80BCF0FB5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426" y="3207544"/>
            <a:ext cx="4876384" cy="59423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7484B1-822B-4DEE-9DCE-E82CC6A78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1353A21-F171-4DFC-B286-DB6D80F30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3CCD25B-D7FE-4AD3-9FC4-49645C09E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0055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3E234-8463-4395-AB77-FA1164D81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426" y="712788"/>
            <a:ext cx="4876384" cy="249475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8DDCC3C-DF32-436E-BD3A-75C7E77D10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27693" y="1539425"/>
            <a:ext cx="7654171" cy="759811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EA352DB-1E39-4C85-BDC5-22D616B51D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426" y="3207544"/>
            <a:ext cx="4876384" cy="59423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256169C-A66D-4B56-AFB5-96FFE2884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11B757D-03E7-4FA5-A06A-4C009CAAD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098997-8537-48A1-B5AA-35A714964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049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70229C-102F-4AA8-8A58-256FECCE4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CAFBF93-6CD4-4671-93A4-8FC6721F0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BA42B4-5102-4BCF-95F6-EEF107BD2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5C8782-052F-457C-A1F4-807E9D5FE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FEAA9B-16E4-4F7C-98FF-7656B3B66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913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7480D4A-B3F8-42E1-A9F2-E98BBDA9ED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819785" y="569241"/>
            <a:ext cx="3260110" cy="906081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E493E6D-131C-4A97-9991-4D0D3CDC4E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39456" y="569241"/>
            <a:ext cx="9591338" cy="9060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573B04-1592-453D-81C9-8221B4D0A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02AE5C0-646F-4CA8-8995-FC93FA53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FAD1DD6-8BBB-4F85-925A-40135F25F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48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15F95F-CA59-4A74-BDA2-817EDC1AA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456" y="569241"/>
            <a:ext cx="13040439" cy="2066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09B260-6316-4B2F-9122-844B9E5186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9456" y="2846201"/>
            <a:ext cx="13040439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F28944E-AB4C-4B66-A120-ED9E73F02A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9455" y="9909728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2C913-8ACA-4DA3-9964-F5FE9C6AA889}" type="datetimeFigureOut">
              <a:rPr lang="ru-RU" smtClean="0"/>
              <a:pPr/>
              <a:t>26.07.2022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47DE7C4-58F0-44B3-BA67-9F46E608E6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08285" y="9909728"/>
            <a:ext cx="5102781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24EF2E3-5E86-4771-9ACD-CB51823032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78041" y="9909728"/>
            <a:ext cx="3401854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74217-715B-4208-8B9C-33F59ABB56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558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9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12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7.jpeg"/><Relationship Id="rId5" Type="http://schemas.openxmlformats.org/officeDocument/2006/relationships/image" Target="../media/image3.png"/><Relationship Id="rId10" Type="http://schemas.openxmlformats.org/officeDocument/2006/relationships/image" Target="../media/image1.emf"/><Relationship Id="rId4" Type="http://schemas.openxmlformats.org/officeDocument/2006/relationships/image" Target="../media/image2.pn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VPU\Desktop\Сборник миротворцам\Миротворцы на обложку фотошоп1.png">
            <a:extLst>
              <a:ext uri="{FF2B5EF4-FFF2-40B4-BE49-F238E27FC236}">
                <a16:creationId xmlns:a16="http://schemas.microsoft.com/office/drawing/2014/main" id="{8C4EFE9E-7BEB-4E46-AF35-AAA97C686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/>
        </p:blipFill>
        <p:spPr bwMode="auto">
          <a:xfrm>
            <a:off x="0" y="-1"/>
            <a:ext cx="15119350" cy="10691813"/>
          </a:xfrm>
          <a:prstGeom prst="rect">
            <a:avLst/>
          </a:prstGeom>
          <a:noFill/>
        </p:spPr>
      </p:pic>
      <p:pic>
        <p:nvPicPr>
          <p:cNvPr id="32" name="Picture 2" descr="C:\Users\GVPU\Desktop\Сборник миротворцам\Миротворцы на обложку фотошоп1.png">
            <a:extLst>
              <a:ext uri="{FF2B5EF4-FFF2-40B4-BE49-F238E27FC236}">
                <a16:creationId xmlns:a16="http://schemas.microsoft.com/office/drawing/2014/main" id="{90786639-BB31-40E3-8F9F-A9A020CE78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71998" r="192" b="76705"/>
          <a:stretch/>
        </p:blipFill>
        <p:spPr bwMode="auto">
          <a:xfrm>
            <a:off x="10914743" y="5445898"/>
            <a:ext cx="4204607" cy="2474276"/>
          </a:xfrm>
          <a:prstGeom prst="rect">
            <a:avLst/>
          </a:prstGeom>
          <a:noFill/>
        </p:spPr>
      </p:pic>
      <p:graphicFrame>
        <p:nvGraphicFramePr>
          <p:cNvPr id="4" name="Таблица 6">
            <a:extLst>
              <a:ext uri="{FF2B5EF4-FFF2-40B4-BE49-F238E27FC236}">
                <a16:creationId xmlns:a16="http://schemas.microsoft.com/office/drawing/2014/main" id="{7F888958-7B50-41D1-AF3A-293843FCC2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906632"/>
              </p:ext>
            </p:extLst>
          </p:nvPr>
        </p:nvGraphicFramePr>
        <p:xfrm>
          <a:off x="0" y="-14201"/>
          <a:ext cx="15119352" cy="107060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9838">
                  <a:extLst>
                    <a:ext uri="{9D8B030D-6E8A-4147-A177-3AD203B41FA5}">
                      <a16:colId xmlns:a16="http://schemas.microsoft.com/office/drawing/2014/main" val="2921831150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4268292140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1914314484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1747135622"/>
                    </a:ext>
                  </a:extLst>
                </a:gridCol>
              </a:tblGrid>
              <a:tr h="53530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16995375"/>
                  </a:ext>
                </a:extLst>
              </a:tr>
              <a:tr h="53530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70749192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21705" t="19078" r="49874" b="6957"/>
          <a:stretch>
            <a:fillRect/>
          </a:stretch>
        </p:blipFill>
        <p:spPr bwMode="auto">
          <a:xfrm>
            <a:off x="3927231" y="53152"/>
            <a:ext cx="3565844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 l="21901" t="18882" r="49302" b="6700"/>
          <a:stretch>
            <a:fillRect/>
          </a:stretch>
        </p:blipFill>
        <p:spPr bwMode="auto">
          <a:xfrm>
            <a:off x="7666073" y="53157"/>
            <a:ext cx="3590928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 l="22172" t="19347" r="49476" b="7165"/>
          <a:stretch>
            <a:fillRect/>
          </a:stretch>
        </p:blipFill>
        <p:spPr bwMode="auto">
          <a:xfrm>
            <a:off x="106325" y="5446058"/>
            <a:ext cx="3580247" cy="5192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" name="Группа 20"/>
          <p:cNvGrpSpPr/>
          <p:nvPr/>
        </p:nvGrpSpPr>
        <p:grpSpPr>
          <a:xfrm>
            <a:off x="11430000" y="5407703"/>
            <a:ext cx="3623162" cy="4936447"/>
            <a:chOff x="11430000" y="5407703"/>
            <a:chExt cx="3623162" cy="4936447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66055F4F-1D77-45BE-9796-915BABADA1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/>
            <a:srcRect b="70459"/>
            <a:stretch/>
          </p:blipFill>
          <p:spPr>
            <a:xfrm>
              <a:off x="11430000" y="5407703"/>
              <a:ext cx="3623162" cy="1416465"/>
            </a:xfrm>
            <a:prstGeom prst="rect">
              <a:avLst/>
            </a:prstGeom>
          </p:spPr>
        </p:pic>
        <p:graphicFrame>
          <p:nvGraphicFramePr>
            <p:cNvPr id="25" name="Объект 2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18889421"/>
                </p:ext>
              </p:extLst>
            </p:nvPr>
          </p:nvGraphicFramePr>
          <p:xfrm>
            <a:off x="11954705" y="6721391"/>
            <a:ext cx="2559201" cy="3622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Acrobat Document" r:id="rId9" imgW="2962170" imgH="4381358" progId="AcroExch.Document.11">
                    <p:embed/>
                  </p:oleObj>
                </mc:Choice>
                <mc:Fallback>
                  <p:oleObj name="Acrobat Document" r:id="rId9" imgW="2962170" imgH="4381358" progId="AcroExch.Document.11">
                    <p:embed/>
                    <p:pic>
                      <p:nvPicPr>
                        <p:cNvPr id="2" name="Объект 1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1954705" y="6721391"/>
                          <a:ext cx="2559201" cy="3622759"/>
                        </a:xfrm>
                        <a:prstGeom prst="rect">
                          <a:avLst/>
                        </a:prstGeom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" name="TextBox 6"/>
          <p:cNvSpPr txBox="1"/>
          <p:nvPr/>
        </p:nvSpPr>
        <p:spPr>
          <a:xfrm>
            <a:off x="11954705" y="10321770"/>
            <a:ext cx="25592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SchbkCyrill BT" panose="02040603050705020303" pitchFamily="18" charset="-52"/>
              </a:rPr>
              <a:t>Поэтический  сборник</a:t>
            </a:r>
            <a:endParaRPr lang="ru-RU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SchbkCyrill BT" panose="02040603050705020303" pitchFamily="18" charset="-52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6" r="18548" b="17266"/>
          <a:stretch/>
        </p:blipFill>
        <p:spPr>
          <a:xfrm>
            <a:off x="95644" y="53152"/>
            <a:ext cx="3590928" cy="51927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0" t="4543" r="16087" b="12699"/>
          <a:stretch/>
        </p:blipFill>
        <p:spPr>
          <a:xfrm>
            <a:off x="3927231" y="5445898"/>
            <a:ext cx="3590928" cy="51927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2" r="19260" b="39630"/>
          <a:stretch/>
        </p:blipFill>
        <p:spPr>
          <a:xfrm>
            <a:off x="7666073" y="5445898"/>
            <a:ext cx="3590928" cy="51927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331" r="10974" b="7926"/>
          <a:stretch/>
        </p:blipFill>
        <p:spPr>
          <a:xfrm>
            <a:off x="11429999" y="40341"/>
            <a:ext cx="3689351" cy="522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43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GVPU\Desktop\Сборник миротворцам\Миротворцы на обложку фотошоп1.png">
            <a:extLst>
              <a:ext uri="{FF2B5EF4-FFF2-40B4-BE49-F238E27FC236}">
                <a16:creationId xmlns:a16="http://schemas.microsoft.com/office/drawing/2014/main" id="{8C4EFE9E-7BEB-4E46-AF35-AAA97C6861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/>
        </p:blipFill>
        <p:spPr bwMode="auto">
          <a:xfrm>
            <a:off x="0" y="-1"/>
            <a:ext cx="15119350" cy="10691813"/>
          </a:xfrm>
          <a:prstGeom prst="rect">
            <a:avLst/>
          </a:prstGeom>
          <a:noFill/>
        </p:spPr>
      </p:pic>
      <p:graphicFrame>
        <p:nvGraphicFramePr>
          <p:cNvPr id="4" name="Таблица 6">
            <a:extLst>
              <a:ext uri="{FF2B5EF4-FFF2-40B4-BE49-F238E27FC236}">
                <a16:creationId xmlns:a16="http://schemas.microsoft.com/office/drawing/2014/main" id="{7F888958-7B50-41D1-AF3A-293843FCC2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9704297"/>
              </p:ext>
            </p:extLst>
          </p:nvPr>
        </p:nvGraphicFramePr>
        <p:xfrm>
          <a:off x="0" y="-14201"/>
          <a:ext cx="15119352" cy="107060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79838">
                  <a:extLst>
                    <a:ext uri="{9D8B030D-6E8A-4147-A177-3AD203B41FA5}">
                      <a16:colId xmlns:a16="http://schemas.microsoft.com/office/drawing/2014/main" val="2921831150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4268292140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1914314484"/>
                    </a:ext>
                  </a:extLst>
                </a:gridCol>
                <a:gridCol w="3779838">
                  <a:extLst>
                    <a:ext uri="{9D8B030D-6E8A-4147-A177-3AD203B41FA5}">
                      <a16:colId xmlns:a16="http://schemas.microsoft.com/office/drawing/2014/main" val="1747135622"/>
                    </a:ext>
                  </a:extLst>
                </a:gridCol>
              </a:tblGrid>
              <a:tr h="53530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6995375"/>
                  </a:ext>
                </a:extLst>
              </a:tr>
              <a:tr h="535300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0749192"/>
                  </a:ext>
                </a:extLst>
              </a:tr>
            </a:tbl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2" r="22656" b="21728"/>
          <a:stretch/>
        </p:blipFill>
        <p:spPr>
          <a:xfrm>
            <a:off x="3881639" y="97843"/>
            <a:ext cx="3561309" cy="50986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0" r="17369" b="21003"/>
          <a:stretch/>
        </p:blipFill>
        <p:spPr>
          <a:xfrm>
            <a:off x="3881639" y="5493367"/>
            <a:ext cx="3561309" cy="51024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2" t="259" r="22779" b="19310"/>
          <a:stretch/>
        </p:blipFill>
        <p:spPr>
          <a:xfrm>
            <a:off x="7633368" y="5493366"/>
            <a:ext cx="3561311" cy="50978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1" r="14753" b="17510"/>
          <a:stretch/>
        </p:blipFill>
        <p:spPr>
          <a:xfrm>
            <a:off x="7633368" y="84397"/>
            <a:ext cx="3561311" cy="50978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0" r="13080" b="26561"/>
          <a:stretch/>
        </p:blipFill>
        <p:spPr>
          <a:xfrm>
            <a:off x="11470341" y="97844"/>
            <a:ext cx="3469342" cy="50978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9" r="15629" b="20782"/>
          <a:stretch/>
        </p:blipFill>
        <p:spPr>
          <a:xfrm>
            <a:off x="11485952" y="5493366"/>
            <a:ext cx="3453732" cy="509784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6" t="-378" r="18164" b="35733"/>
          <a:stretch/>
        </p:blipFill>
        <p:spPr>
          <a:xfrm>
            <a:off x="129912" y="84397"/>
            <a:ext cx="3561307" cy="509784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5" y="5479917"/>
            <a:ext cx="3525789" cy="511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4862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3</Words>
  <Application>Microsoft Office PowerPoint</Application>
  <PresentationFormat>Произвольный</PresentationFormat>
  <Paragraphs>2</Paragraphs>
  <Slides>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CentSchbkCyrill BT</vt:lpstr>
      <vt:lpstr>Тема Office</vt:lpstr>
      <vt:lpstr>Acrobat Document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gvpu-5-2</cp:lastModifiedBy>
  <cp:revision>27</cp:revision>
  <dcterms:created xsi:type="dcterms:W3CDTF">2022-07-22T17:09:53Z</dcterms:created>
  <dcterms:modified xsi:type="dcterms:W3CDTF">2022-07-26T09:56:19Z</dcterms:modified>
</cp:coreProperties>
</file>